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72" r:id="rId2"/>
    <p:sldId id="271" r:id="rId3"/>
    <p:sldId id="273" r:id="rId4"/>
    <p:sldId id="27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90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26B57-53FB-4898-819A-BB5EE00C001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79646-41A0-4517-BB0A-B1A78F150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482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7664" y="1700808"/>
            <a:ext cx="6910536" cy="1894362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/>
              <a:t>基础实习中</a:t>
            </a:r>
            <a:r>
              <a:rPr lang="zh-CN" altLang="en-US" sz="5400" dirty="0" smtClean="0"/>
              <a:t>的</a:t>
            </a:r>
            <a:r>
              <a:rPr lang="en-US" altLang="zh-CN" sz="5400" dirty="0" smtClean="0"/>
              <a:t/>
            </a:r>
            <a:br>
              <a:rPr lang="en-US" altLang="zh-CN" sz="5400" dirty="0" smtClean="0"/>
            </a:br>
            <a:r>
              <a:rPr lang="zh-CN" altLang="en-US" sz="5400" dirty="0" smtClean="0"/>
              <a:t>“微项目”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1760" y="4005064"/>
            <a:ext cx="6172200" cy="1584176"/>
          </a:xfrm>
        </p:spPr>
        <p:txBody>
          <a:bodyPr/>
          <a:lstStyle/>
          <a:p>
            <a:pPr algn="ctr"/>
            <a:r>
              <a:rPr lang="zh-CN" altLang="en-US" dirty="0" smtClean="0"/>
              <a:t>外语学院英语系</a:t>
            </a:r>
            <a:endParaRPr lang="en-US" altLang="zh-CN" dirty="0" smtClean="0"/>
          </a:p>
          <a:p>
            <a:pPr algn="ctr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刘宏刚</a:t>
            </a:r>
            <a:endParaRPr lang="en-US" altLang="zh-CN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en-US" altLang="zh-CN" dirty="0" smtClean="0"/>
              <a:t>2016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14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512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zh-CN" altLang="en-US" dirty="0" smtClean="0"/>
              <a:t>什么是“微项目”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421216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微项目（微课题）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来源于实践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回答实践中发现的问题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提出解决方案（可选）</a:t>
            </a:r>
            <a:endParaRPr lang="en-US" altLang="zh-CN" dirty="0" smtClean="0"/>
          </a:p>
          <a:p>
            <a:r>
              <a:rPr lang="zh-CN" altLang="en-US" dirty="0" smtClean="0"/>
              <a:t>目的</a:t>
            </a:r>
            <a:endParaRPr lang="en-US" altLang="zh-CN" dirty="0" smtClean="0"/>
          </a:p>
          <a:p>
            <a:pPr lvl="1"/>
            <a:r>
              <a:rPr lang="zh-CN" altLang="en-US" dirty="0"/>
              <a:t>为毕业论文选题提供一个“实习”机会</a:t>
            </a:r>
            <a:endParaRPr lang="en-US" altLang="zh-CN" dirty="0"/>
          </a:p>
          <a:p>
            <a:pPr lvl="1"/>
            <a:r>
              <a:rPr lang="zh-CN" altLang="en-US" dirty="0"/>
              <a:t>鼓励学生带着问题意识进入实习</a:t>
            </a:r>
            <a:r>
              <a:rPr lang="zh-CN" altLang="en-US" dirty="0" smtClean="0"/>
              <a:t>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培养反思性</a:t>
            </a:r>
            <a:endParaRPr lang="en-US" altLang="zh-CN" dirty="0" smtClean="0"/>
          </a:p>
          <a:p>
            <a:r>
              <a:rPr lang="zh-CN" altLang="en-US" dirty="0" smtClean="0"/>
              <a:t>特点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切入点小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高中生为什么不愿意写英语作业？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高中生英语作业写作中的抄袭原因研究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初中生英语学习中的“逆反心理”初探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周期短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方法灵活，容易掌握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可以“单兵作战”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1272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1805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7467600" cy="5709248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/>
              <a:t>个研究题目</a:t>
            </a:r>
            <a:endParaRPr lang="en-US" altLang="zh-CN" dirty="0"/>
          </a:p>
          <a:p>
            <a:pPr lvl="1"/>
            <a:r>
              <a:rPr lang="zh-CN" altLang="en-US" dirty="0"/>
              <a:t>学生课堂沉默分析</a:t>
            </a:r>
            <a:endParaRPr lang="en-US" altLang="zh-CN" dirty="0"/>
          </a:p>
          <a:p>
            <a:pPr lvl="1"/>
            <a:r>
              <a:rPr lang="zh-CN" altLang="en-US" dirty="0"/>
              <a:t>学生课堂发言计分制利弊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个研究问题</a:t>
            </a:r>
            <a:endParaRPr lang="en-US" altLang="zh-CN" dirty="0"/>
          </a:p>
          <a:p>
            <a:pPr lvl="1"/>
            <a:r>
              <a:rPr lang="zh-CN" altLang="en-US" dirty="0"/>
              <a:t>学生上英语课为什么沉默？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个研究过程</a:t>
            </a:r>
            <a:r>
              <a:rPr lang="en-US" altLang="zh-CN" dirty="0"/>
              <a:t>/</a:t>
            </a:r>
            <a:r>
              <a:rPr lang="zh-CN" altLang="en-US" dirty="0"/>
              <a:t>研究计划</a:t>
            </a:r>
            <a:endParaRPr lang="en-US" altLang="zh-CN" dirty="0"/>
          </a:p>
          <a:p>
            <a:pPr lvl="1"/>
            <a:r>
              <a:rPr lang="zh-CN" altLang="en-US" dirty="0"/>
              <a:t>针对研究问题，怎么进行研究的？描述出来。</a:t>
            </a:r>
            <a:endParaRPr lang="en-US" altLang="zh-CN" dirty="0"/>
          </a:p>
          <a:p>
            <a:pPr lvl="1"/>
            <a:r>
              <a:rPr lang="zh-CN" altLang="en-US" dirty="0"/>
              <a:t>要有具体的项目实施单位的信息</a:t>
            </a:r>
            <a:endParaRPr lang="en-US" altLang="zh-CN" dirty="0"/>
          </a:p>
          <a:p>
            <a:r>
              <a:rPr lang="zh-CN" altLang="en-US" dirty="0"/>
              <a:t>研究结果（可选）</a:t>
            </a:r>
            <a:endParaRPr lang="en-US" altLang="zh-CN" dirty="0"/>
          </a:p>
          <a:p>
            <a:pPr lvl="1"/>
            <a:r>
              <a:rPr lang="zh-CN" altLang="en-US" dirty="0"/>
              <a:t>针对研究问题，实施研究计划，得出了初步的研究结论</a:t>
            </a:r>
            <a:endParaRPr lang="en-US" altLang="zh-CN" dirty="0"/>
          </a:p>
          <a:p>
            <a:pPr lvl="1"/>
            <a:r>
              <a:rPr lang="zh-CN" altLang="en-US" dirty="0"/>
              <a:t>研究的题目可以重复，但研究结果不能互相抄袭。要有自己的思考。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9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时间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-5</a:t>
            </a:r>
            <a:r>
              <a:rPr lang="zh-CN" altLang="en-US" dirty="0" smtClean="0"/>
              <a:t>月</a:t>
            </a:r>
            <a:endParaRPr lang="en-US" altLang="zh-CN" dirty="0" smtClean="0"/>
          </a:p>
          <a:p>
            <a:r>
              <a:rPr lang="zh-CN" altLang="en-US" dirty="0" smtClean="0"/>
              <a:t>具体实施</a:t>
            </a:r>
            <a:endParaRPr lang="en-US" altLang="zh-CN" dirty="0" smtClean="0"/>
          </a:p>
          <a:p>
            <a:pPr lvl="1"/>
            <a:r>
              <a:rPr lang="zh-CN" altLang="en-US" dirty="0"/>
              <a:t>各</a:t>
            </a:r>
            <a:r>
              <a:rPr lang="zh-CN" altLang="en-US" dirty="0" smtClean="0"/>
              <a:t>学校配有</a:t>
            </a:r>
            <a:r>
              <a:rPr lang="en-US" altLang="zh-CN" dirty="0" smtClean="0"/>
              <a:t>2</a:t>
            </a:r>
            <a:r>
              <a:rPr lang="zh-CN" altLang="en-US" dirty="0" smtClean="0"/>
              <a:t>名助研同学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初稿发给助研同学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反馈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学生修改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指导教师反馈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修改、定稿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基础实习汇报会，优秀项目做交流、发证书</a:t>
            </a:r>
            <a:endParaRPr lang="en-US" altLang="zh-CN" dirty="0" smtClean="0"/>
          </a:p>
          <a:p>
            <a:r>
              <a:rPr lang="zh-CN" altLang="en-US" dirty="0" smtClean="0"/>
              <a:t>评分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有深入的思考，内容完整，包括研究结果（优秀）</a:t>
            </a:r>
            <a:endParaRPr lang="en-US" altLang="zh-CN" dirty="0"/>
          </a:p>
          <a:p>
            <a:pPr lvl="1"/>
            <a:r>
              <a:rPr lang="zh-CN" altLang="en-US" dirty="0"/>
              <a:t>有完整的研究过程，有研究结果（良好以上）</a:t>
            </a:r>
            <a:endParaRPr lang="en-US" altLang="zh-CN" dirty="0"/>
          </a:p>
          <a:p>
            <a:pPr lvl="1"/>
            <a:r>
              <a:rPr lang="zh-CN" altLang="en-US" dirty="0"/>
              <a:t>没有研究过程，只有研究计划（及格</a:t>
            </a:r>
            <a:r>
              <a:rPr lang="en-US" altLang="zh-CN" dirty="0"/>
              <a:t>——</a:t>
            </a:r>
            <a:r>
              <a:rPr lang="zh-CN" altLang="en-US" dirty="0"/>
              <a:t>良好）</a:t>
            </a:r>
            <a:endParaRPr lang="en-US" altLang="zh-CN" dirty="0"/>
          </a:p>
          <a:p>
            <a:pPr lvl="1"/>
            <a:r>
              <a:rPr lang="zh-CN" altLang="en-US" dirty="0"/>
              <a:t>主要看是否经过了自己的思考</a:t>
            </a:r>
            <a:endParaRPr lang="en-US" altLang="zh-CN" dirty="0"/>
          </a:p>
          <a:p>
            <a:r>
              <a:rPr lang="zh-CN" altLang="en-US" dirty="0"/>
              <a:t>电子文档格式</a:t>
            </a:r>
            <a:endParaRPr lang="en-US" altLang="zh-CN" dirty="0"/>
          </a:p>
          <a:p>
            <a:pPr lvl="1"/>
            <a:r>
              <a:rPr lang="zh-CN" altLang="en-US" dirty="0"/>
              <a:t>文件名：学号后四位</a:t>
            </a:r>
            <a:r>
              <a:rPr lang="en-US" altLang="zh-CN" dirty="0"/>
              <a:t>+</a:t>
            </a:r>
            <a:r>
              <a:rPr lang="zh-CN" altLang="en-US" dirty="0"/>
              <a:t>师范</a:t>
            </a:r>
            <a:r>
              <a:rPr lang="en-US" altLang="zh-CN" dirty="0"/>
              <a:t>1</a:t>
            </a:r>
            <a:r>
              <a:rPr lang="zh-CN" altLang="en-US" dirty="0"/>
              <a:t>班</a:t>
            </a:r>
            <a:r>
              <a:rPr lang="en-US" altLang="zh-CN" dirty="0"/>
              <a:t>+</a:t>
            </a:r>
            <a:r>
              <a:rPr lang="zh-CN" altLang="en-US" dirty="0"/>
              <a:t>姓名</a:t>
            </a:r>
            <a:endParaRPr lang="en-US" altLang="zh-CN" dirty="0"/>
          </a:p>
          <a:p>
            <a:pPr lvl="1"/>
            <a:r>
              <a:rPr lang="en-US" altLang="zh-CN" dirty="0"/>
              <a:t>Word/</a:t>
            </a:r>
            <a:r>
              <a:rPr lang="en-US" altLang="zh-CN" dirty="0" err="1"/>
              <a:t>wps</a:t>
            </a:r>
            <a:r>
              <a:rPr lang="zh-CN" altLang="en-US" dirty="0" smtClean="0"/>
              <a:t>文档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759394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639</TotalTime>
  <Words>296</Words>
  <Application>Microsoft Office PowerPoint</Application>
  <PresentationFormat>全屏显示(4:3)</PresentationFormat>
  <Paragraphs>47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Century Schoolbook</vt:lpstr>
      <vt:lpstr>华文行楷</vt:lpstr>
      <vt:lpstr>华文楷体</vt:lpstr>
      <vt:lpstr>宋体</vt:lpstr>
      <vt:lpstr>Calibri</vt:lpstr>
      <vt:lpstr>Wingdings</vt:lpstr>
      <vt:lpstr>Wingdings 2</vt:lpstr>
      <vt:lpstr>凸显</vt:lpstr>
      <vt:lpstr>基础实习中的 “微项目”</vt:lpstr>
      <vt:lpstr>什么是“微项目”</vt:lpstr>
      <vt:lpstr>内容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2016学生实习要求</dc:title>
  <dc:creator>admin</dc:creator>
  <cp:lastModifiedBy>admin</cp:lastModifiedBy>
  <cp:revision>40</cp:revision>
  <dcterms:modified xsi:type="dcterms:W3CDTF">2016-03-13T01:43:42Z</dcterms:modified>
</cp:coreProperties>
</file>